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0" d="100"/>
          <a:sy n="70" d="100"/>
        </p:scale>
        <p:origin x="-139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E420BDF-494B-4BA2-9892-416ED78BB12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E007EB3-35C8-4C22-A88A-464837079D8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21 Acid Rain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Deon Daniel</a:t>
            </a:r>
          </a:p>
          <a:p>
            <a:r>
              <a:rPr lang="en-US" dirty="0" smtClean="0"/>
              <a:t>May 17</a:t>
            </a:r>
          </a:p>
          <a:p>
            <a:r>
              <a:rPr lang="en-US" dirty="0" smtClean="0"/>
              <a:t>Ms. </a:t>
            </a:r>
            <a:r>
              <a:rPr lang="en-US" dirty="0" err="1" smtClean="0"/>
              <a:t>Veisz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7200"/>
            <a:ext cx="2133600" cy="2833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83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Data: Water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1566030"/>
              </p:ext>
            </p:extLst>
          </p:nvPr>
        </p:nvGraphicFramePr>
        <p:xfrm>
          <a:off x="457200" y="1600200"/>
          <a:ext cx="7467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Height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</a:t>
                      </a:r>
                      <a:endParaRPr lang="en-US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628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Interpret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The acid rain plant does grow but it grows slower than the water plant.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2895599" cy="3193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66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Acid rain does effect growth of plants but it grows slower.</a:t>
            </a:r>
          </a:p>
        </p:txBody>
      </p:sp>
    </p:spTree>
    <p:extLst>
      <p:ext uri="{BB962C8B-B14F-4D97-AF65-F5344CB8AC3E}">
        <p14:creationId xmlns:p14="http://schemas.microsoft.com/office/powerpoint/2010/main" val="334926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Ask a Question</a:t>
            </a:r>
          </a:p>
          <a:p>
            <a:pPr marL="0" indent="0">
              <a:buNone/>
            </a:pPr>
            <a:r>
              <a:rPr lang="en-US" dirty="0" smtClean="0"/>
              <a:t>State your Hypothesis</a:t>
            </a:r>
          </a:p>
          <a:p>
            <a:pPr marL="0" indent="0">
              <a:buNone/>
            </a:pPr>
            <a:r>
              <a:rPr lang="en-US" dirty="0" smtClean="0"/>
              <a:t>Identify Control and </a:t>
            </a:r>
            <a:r>
              <a:rPr lang="en-US" dirty="0"/>
              <a:t>V</a:t>
            </a:r>
            <a:r>
              <a:rPr lang="en-US" dirty="0" smtClean="0"/>
              <a:t>ariable </a:t>
            </a:r>
          </a:p>
          <a:p>
            <a:pPr marL="0" indent="0">
              <a:buNone/>
            </a:pPr>
            <a:r>
              <a:rPr lang="en-US" dirty="0" smtClean="0"/>
              <a:t>Test your Hypothesis</a:t>
            </a:r>
          </a:p>
          <a:p>
            <a:pPr marL="0" indent="0">
              <a:buNone/>
            </a:pPr>
            <a:r>
              <a:rPr lang="en-US" dirty="0" smtClean="0"/>
              <a:t>Collect </a:t>
            </a:r>
            <a:r>
              <a:rPr lang="en-US" dirty="0"/>
              <a:t>&amp;</a:t>
            </a:r>
            <a:r>
              <a:rPr lang="en-US" dirty="0" smtClean="0"/>
              <a:t> Record Your Data</a:t>
            </a:r>
          </a:p>
          <a:p>
            <a:pPr marL="0" indent="0">
              <a:buNone/>
            </a:pPr>
            <a:r>
              <a:rPr lang="en-US" dirty="0" smtClean="0"/>
              <a:t>Interpret Your Data</a:t>
            </a:r>
          </a:p>
          <a:p>
            <a:pPr marL="0" indent="0">
              <a:buNone/>
            </a:pPr>
            <a:r>
              <a:rPr lang="en-US" dirty="0" smtClean="0"/>
              <a:t>State Your Conclusion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95600"/>
            <a:ext cx="3510208" cy="262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92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acid rain effect plant growth?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1"/>
            <a:ext cx="9144000" cy="4731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98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 not think the acid rain will effect plant growth because it will grow a little bit.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3467100"/>
            <a:ext cx="2819401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0917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Materials</a:t>
            </a:r>
          </a:p>
          <a:p>
            <a:r>
              <a:rPr lang="en-US" dirty="0" smtClean="0"/>
              <a:t>Plastic cup</a:t>
            </a:r>
          </a:p>
          <a:p>
            <a:r>
              <a:rPr lang="en-US" dirty="0" smtClean="0"/>
              <a:t>Super growing pellets </a:t>
            </a:r>
          </a:p>
          <a:p>
            <a:r>
              <a:rPr lang="en-US" dirty="0" smtClean="0"/>
              <a:t>Triple beam balance scale</a:t>
            </a:r>
          </a:p>
          <a:p>
            <a:r>
              <a:rPr lang="en-US" dirty="0" smtClean="0"/>
              <a:t>Sunflower seeds</a:t>
            </a:r>
          </a:p>
          <a:p>
            <a:r>
              <a:rPr lang="en-US" dirty="0" smtClean="0"/>
              <a:t>10% vinegar water</a:t>
            </a:r>
          </a:p>
          <a:p>
            <a:r>
              <a:rPr lang="en-US" dirty="0" smtClean="0"/>
              <a:t>Ruler</a:t>
            </a:r>
          </a:p>
          <a:p>
            <a:r>
              <a:rPr lang="en-US" dirty="0" smtClean="0"/>
              <a:t>Data sheet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04" y="3106542"/>
            <a:ext cx="3724701" cy="375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44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heelReverse spokes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and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control is the tap water</a:t>
            </a:r>
          </a:p>
          <a:p>
            <a:r>
              <a:rPr lang="en-US" dirty="0" smtClean="0"/>
              <a:t>The variable is vinegar water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91419"/>
            <a:ext cx="8991601" cy="416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53521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one plant with tap water and water one plant with vinegar water. Observe to determine if acid rain has an effect on plant growth.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508919"/>
            <a:ext cx="4971765" cy="3332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95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Plant 3 seeds per cup.</a:t>
            </a:r>
          </a:p>
          <a:p>
            <a:pPr marL="0" indent="0">
              <a:buNone/>
            </a:pPr>
            <a:r>
              <a:rPr lang="en-US" dirty="0" smtClean="0"/>
              <a:t>2. Add tap water vinegar to water to spray bottle. Add tap water to second bottle.</a:t>
            </a:r>
          </a:p>
          <a:p>
            <a:pPr marL="0" indent="0">
              <a:buNone/>
            </a:pPr>
            <a:r>
              <a:rPr lang="en-US" dirty="0" smtClean="0"/>
              <a:t>3. Water plant daily.</a:t>
            </a:r>
          </a:p>
          <a:p>
            <a:pPr marL="0" indent="0">
              <a:buNone/>
            </a:pPr>
            <a:r>
              <a:rPr lang="en-US" dirty="0" smtClean="0"/>
              <a:t>4. Cup will be placed under grow light.</a:t>
            </a:r>
          </a:p>
          <a:p>
            <a:pPr marL="0" indent="0">
              <a:buNone/>
            </a:pPr>
            <a:r>
              <a:rPr lang="en-US" dirty="0" smtClean="0"/>
              <a:t>5.Observe the container daily and note any indications of growth(by observations measurement).</a:t>
            </a:r>
          </a:p>
          <a:p>
            <a:pPr marL="0" indent="0">
              <a:buNone/>
            </a:pPr>
            <a:r>
              <a:rPr lang="en-US" dirty="0" smtClean="0"/>
              <a:t>6. Record observations measurements, and comments in the plant growth diary. Once the plant begins to grow, you will need to draw a detailed picture of the plant including the appearance of leaves and stems.</a:t>
            </a:r>
          </a:p>
          <a:p>
            <a:pPr marL="0" indent="0">
              <a:buNone/>
            </a:pPr>
            <a:r>
              <a:rPr lang="en-US" dirty="0" smtClean="0"/>
              <a:t>7.Each day , repeat steps 3 through 7.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590800" cy="178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0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1143000"/>
          </a:xfrm>
        </p:spPr>
        <p:txBody>
          <a:bodyPr/>
          <a:lstStyle/>
          <a:p>
            <a:r>
              <a:rPr lang="en-US" dirty="0" smtClean="0"/>
              <a:t> Data: Acid Rain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129540"/>
              </p:ext>
            </p:extLst>
          </p:nvPr>
        </p:nvGraphicFramePr>
        <p:xfrm>
          <a:off x="457200" y="1600200"/>
          <a:ext cx="7467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Days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Height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0. 5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  <a:endParaRPr lang="en-US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3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195</TotalTime>
  <Words>325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Talent 21 Acid Rain Lab</vt:lpstr>
      <vt:lpstr>Scientific Method</vt:lpstr>
      <vt:lpstr>Purpose</vt:lpstr>
      <vt:lpstr>Hypothesis</vt:lpstr>
      <vt:lpstr>Materials</vt:lpstr>
      <vt:lpstr>Control and Variable</vt:lpstr>
      <vt:lpstr>Experiment</vt:lpstr>
      <vt:lpstr>Method</vt:lpstr>
      <vt:lpstr> Data: Acid Rain</vt:lpstr>
      <vt:lpstr>Data: Water</vt:lpstr>
      <vt:lpstr>Interpret Data</vt:lpstr>
      <vt:lpstr>Sate Conclusion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21 Acid Rain Lab</dc:title>
  <dc:creator>DANIELD</dc:creator>
  <cp:lastModifiedBy>DANIELD</cp:lastModifiedBy>
  <cp:revision>12</cp:revision>
  <dcterms:created xsi:type="dcterms:W3CDTF">2012-05-17T13:52:09Z</dcterms:created>
  <dcterms:modified xsi:type="dcterms:W3CDTF">2012-05-30T14:12:04Z</dcterms:modified>
</cp:coreProperties>
</file>